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25400000" cy="179578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3192417" rtl="0" fontAlgn="auto" latinLnBrk="0" hangingPunct="0">
      <a:lnSpc>
        <a:spcPct val="90000"/>
      </a:lnSpc>
      <a:spcBef>
        <a:spcPts val="3100"/>
      </a:spcBef>
      <a:spcAft>
        <a:spcPts val="0"/>
      </a:spcAft>
      <a:buClrTx/>
      <a:buSzTx/>
      <a:buFontTx/>
      <a:buNone/>
      <a:tabLst/>
      <a:defRPr b="0" baseline="0" cap="none" i="0" spc="0" strike="noStrike" sz="5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1pPr>
    <a:lvl2pPr marL="0" marR="0" indent="0" algn="l" defTabSz="3192417" rtl="0" fontAlgn="auto" latinLnBrk="0" hangingPunct="0">
      <a:lnSpc>
        <a:spcPct val="90000"/>
      </a:lnSpc>
      <a:spcBef>
        <a:spcPts val="3100"/>
      </a:spcBef>
      <a:spcAft>
        <a:spcPts val="0"/>
      </a:spcAft>
      <a:buClrTx/>
      <a:buSzTx/>
      <a:buFontTx/>
      <a:buNone/>
      <a:tabLst/>
      <a:defRPr b="0" baseline="0" cap="none" i="0" spc="0" strike="noStrike" sz="5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2pPr>
    <a:lvl3pPr marL="0" marR="0" indent="0" algn="l" defTabSz="3192417" rtl="0" fontAlgn="auto" latinLnBrk="0" hangingPunct="0">
      <a:lnSpc>
        <a:spcPct val="90000"/>
      </a:lnSpc>
      <a:spcBef>
        <a:spcPts val="3100"/>
      </a:spcBef>
      <a:spcAft>
        <a:spcPts val="0"/>
      </a:spcAft>
      <a:buClrTx/>
      <a:buSzTx/>
      <a:buFontTx/>
      <a:buNone/>
      <a:tabLst/>
      <a:defRPr b="0" baseline="0" cap="none" i="0" spc="0" strike="noStrike" sz="5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3pPr>
    <a:lvl4pPr marL="0" marR="0" indent="0" algn="l" defTabSz="3192417" rtl="0" fontAlgn="auto" latinLnBrk="0" hangingPunct="0">
      <a:lnSpc>
        <a:spcPct val="90000"/>
      </a:lnSpc>
      <a:spcBef>
        <a:spcPts val="3100"/>
      </a:spcBef>
      <a:spcAft>
        <a:spcPts val="0"/>
      </a:spcAft>
      <a:buClrTx/>
      <a:buSzTx/>
      <a:buFontTx/>
      <a:buNone/>
      <a:tabLst/>
      <a:defRPr b="0" baseline="0" cap="none" i="0" spc="0" strike="noStrike" sz="5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4pPr>
    <a:lvl5pPr marL="0" marR="0" indent="0" algn="l" defTabSz="3192417" rtl="0" fontAlgn="auto" latinLnBrk="0" hangingPunct="0">
      <a:lnSpc>
        <a:spcPct val="90000"/>
      </a:lnSpc>
      <a:spcBef>
        <a:spcPts val="3100"/>
      </a:spcBef>
      <a:spcAft>
        <a:spcPts val="0"/>
      </a:spcAft>
      <a:buClrTx/>
      <a:buSzTx/>
      <a:buFontTx/>
      <a:buNone/>
      <a:tabLst/>
      <a:defRPr b="0" baseline="0" cap="none" i="0" spc="0" strike="noStrike" sz="5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5pPr>
    <a:lvl6pPr marL="0" marR="0" indent="0" algn="l" defTabSz="3192417" rtl="0" fontAlgn="auto" latinLnBrk="0" hangingPunct="0">
      <a:lnSpc>
        <a:spcPct val="90000"/>
      </a:lnSpc>
      <a:spcBef>
        <a:spcPts val="3100"/>
      </a:spcBef>
      <a:spcAft>
        <a:spcPts val="0"/>
      </a:spcAft>
      <a:buClrTx/>
      <a:buSzTx/>
      <a:buFontTx/>
      <a:buNone/>
      <a:tabLst/>
      <a:defRPr b="0" baseline="0" cap="none" i="0" spc="0" strike="noStrike" sz="5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6pPr>
    <a:lvl7pPr marL="0" marR="0" indent="0" algn="l" defTabSz="3192417" rtl="0" fontAlgn="auto" latinLnBrk="0" hangingPunct="0">
      <a:lnSpc>
        <a:spcPct val="90000"/>
      </a:lnSpc>
      <a:spcBef>
        <a:spcPts val="3100"/>
      </a:spcBef>
      <a:spcAft>
        <a:spcPts val="0"/>
      </a:spcAft>
      <a:buClrTx/>
      <a:buSzTx/>
      <a:buFontTx/>
      <a:buNone/>
      <a:tabLst/>
      <a:defRPr b="0" baseline="0" cap="none" i="0" spc="0" strike="noStrike" sz="5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7pPr>
    <a:lvl8pPr marL="0" marR="0" indent="0" algn="l" defTabSz="3192417" rtl="0" fontAlgn="auto" latinLnBrk="0" hangingPunct="0">
      <a:lnSpc>
        <a:spcPct val="90000"/>
      </a:lnSpc>
      <a:spcBef>
        <a:spcPts val="3100"/>
      </a:spcBef>
      <a:spcAft>
        <a:spcPts val="0"/>
      </a:spcAft>
      <a:buClrTx/>
      <a:buSzTx/>
      <a:buFontTx/>
      <a:buNone/>
      <a:tabLst/>
      <a:defRPr b="0" baseline="0" cap="none" i="0" spc="0" strike="noStrike" sz="5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8pPr>
    <a:lvl9pPr marL="0" marR="0" indent="0" algn="l" defTabSz="3192417" rtl="0" fontAlgn="auto" latinLnBrk="0" hangingPunct="0">
      <a:lnSpc>
        <a:spcPct val="90000"/>
      </a:lnSpc>
      <a:spcBef>
        <a:spcPts val="3100"/>
      </a:spcBef>
      <a:spcAft>
        <a:spcPts val="0"/>
      </a:spcAft>
      <a:buClrTx/>
      <a:buSzTx/>
      <a:buFontTx/>
      <a:buNone/>
      <a:tabLst/>
      <a:defRPr b="0" baseline="0" cap="none" i="0" spc="0" strike="noStrike" sz="5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217956"/>
              <a:satOff val="14368"/>
              <a:lumOff val="17764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E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71091"/>
              <a:satOff val="15926"/>
              <a:lumOff val="22314"/>
            </a:schemeClr>
          </a:solidFill>
        </a:fill>
      </a:tcStyle>
    </a:firstCol>
    <a:lastRow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45B43B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45B43B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9036"/>
              <a:lumOff val="17111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BD17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8A2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F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32C5B9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2">
                  <a:hueOff val="240640"/>
                  <a:satOff val="2542"/>
                  <a:lumOff val="-1319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240640"/>
              <a:satOff val="2542"/>
              <a:lumOff val="-13198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F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eur et date"/>
          <p:cNvSpPr txBox="1"/>
          <p:nvPr>
            <p:ph type="body" sz="quarter" idx="13" hasCustomPrompt="1"/>
          </p:nvPr>
        </p:nvSpPr>
        <p:spPr>
          <a:xfrm>
            <a:off x="1270000" y="14320736"/>
            <a:ext cx="22859998" cy="631032"/>
          </a:xfrm>
          <a:prstGeom prst="rect">
            <a:avLst/>
          </a:prstGeom>
        </p:spPr>
        <p:txBody>
          <a:bodyPr/>
          <a:lstStyle>
            <a:lvl1pPr defTabSz="864634">
              <a:defRPr spc="-30" sz="3040"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Auteur et date</a:t>
            </a:r>
          </a:p>
        </p:txBody>
      </p:sp>
      <p:sp>
        <p:nvSpPr>
          <p:cNvPr id="12" name="Titre de la présentation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Titre de la présentation</a:t>
            </a:r>
          </a:p>
        </p:txBody>
      </p:sp>
      <p:sp>
        <p:nvSpPr>
          <p:cNvPr id="13" name="Texte niveau 1…"/>
          <p:cNvSpPr txBox="1"/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Sous-titre de la présentation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écla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 niveau 1…"/>
          <p:cNvSpPr txBox="1"/>
          <p:nvPr>
            <p:ph type="body" sz="half" idx="1" hasCustomPrompt="1"/>
          </p:nvPr>
        </p:nvSpPr>
        <p:spPr>
          <a:xfrm>
            <a:off x="1270000" y="5221816"/>
            <a:ext cx="22860000" cy="6879168"/>
          </a:xfrm>
          <a:prstGeom prst="rect">
            <a:avLst/>
          </a:prstGeom>
        </p:spPr>
        <p:txBody>
          <a:bodyPr anchor="ctr"/>
          <a:lstStyle>
            <a:lvl1pPr defTabSz="3192497">
              <a:lnSpc>
                <a:spcPct val="80000"/>
              </a:lnSpc>
              <a:defRPr spc="0" sz="1660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 defTabSz="3192497">
              <a:lnSpc>
                <a:spcPct val="80000"/>
              </a:lnSpc>
              <a:defRPr spc="0" sz="1660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 defTabSz="3192497">
              <a:lnSpc>
                <a:spcPct val="80000"/>
              </a:lnSpc>
              <a:defRPr spc="0" sz="1660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 defTabSz="3192497">
              <a:lnSpc>
                <a:spcPct val="80000"/>
              </a:lnSpc>
              <a:defRPr spc="0" sz="1660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 defTabSz="3192497">
              <a:lnSpc>
                <a:spcPct val="80000"/>
              </a:lnSpc>
              <a:defRPr spc="0" sz="1660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pPr/>
            <a:r>
              <a:t>Déclaration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Numéro de diapositive"/>
          <p:cNvSpPr txBox="1"/>
          <p:nvPr>
            <p:ph type="sldNum" sz="quarter" idx="2"/>
          </p:nvPr>
        </p:nvSpPr>
        <p:spPr>
          <a:xfrm>
            <a:off x="12449217" y="14948429"/>
            <a:ext cx="501566" cy="563034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ait 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Données clés"/>
          <p:cNvSpPr txBox="1"/>
          <p:nvPr>
            <p:ph type="body" sz="quarter" idx="13" hasCustomPrompt="1"/>
          </p:nvPr>
        </p:nvSpPr>
        <p:spPr>
          <a:xfrm>
            <a:off x="1270000" y="10649982"/>
            <a:ext cx="22860002" cy="867305"/>
          </a:xfrm>
          <a:prstGeom prst="rect">
            <a:avLst/>
          </a:prstGeom>
        </p:spPr>
        <p:txBody>
          <a:bodyPr/>
          <a:lstStyle>
            <a:lvl1pPr defTabSz="832211">
              <a:defRPr spc="-43" sz="4312"/>
            </a:lvl1pPr>
          </a:lstStyle>
          <a:p>
            <a:pPr/>
            <a:r>
              <a:t>Données clés</a:t>
            </a:r>
          </a:p>
        </p:txBody>
      </p:sp>
      <p:sp>
        <p:nvSpPr>
          <p:cNvPr id="107" name="Texte niveau 1…"/>
          <p:cNvSpPr txBox="1"/>
          <p:nvPr>
            <p:ph type="body" sz="half" idx="1" hasCustomPrompt="1"/>
          </p:nvPr>
        </p:nvSpPr>
        <p:spPr>
          <a:xfrm>
            <a:off x="1270000" y="6225238"/>
            <a:ext cx="22860000" cy="4447611"/>
          </a:xfrm>
          <a:prstGeom prst="rect">
            <a:avLst/>
          </a:prstGeom>
        </p:spPr>
        <p:txBody>
          <a:bodyPr anchor="b"/>
          <a:lstStyle>
            <a:lvl1pPr defTabSz="3192497">
              <a:lnSpc>
                <a:spcPct val="80000"/>
              </a:lnSpc>
              <a:defRPr spc="0" sz="29200">
                <a:latin typeface="+mn-lt"/>
                <a:ea typeface="+mn-ea"/>
                <a:cs typeface="+mn-cs"/>
                <a:sym typeface="Canela Bold"/>
              </a:defRPr>
            </a:lvl1pPr>
            <a:lvl2pPr defTabSz="3192497">
              <a:lnSpc>
                <a:spcPct val="80000"/>
              </a:lnSpc>
              <a:defRPr spc="0" sz="29200">
                <a:latin typeface="+mn-lt"/>
                <a:ea typeface="+mn-ea"/>
                <a:cs typeface="+mn-cs"/>
                <a:sym typeface="Canela Bold"/>
              </a:defRPr>
            </a:lvl2pPr>
            <a:lvl3pPr defTabSz="3192497">
              <a:lnSpc>
                <a:spcPct val="80000"/>
              </a:lnSpc>
              <a:defRPr spc="0" sz="29200">
                <a:latin typeface="+mn-lt"/>
                <a:ea typeface="+mn-ea"/>
                <a:cs typeface="+mn-cs"/>
                <a:sym typeface="Canela Bold"/>
              </a:defRPr>
            </a:lvl3pPr>
            <a:lvl4pPr defTabSz="3192497">
              <a:lnSpc>
                <a:spcPct val="80000"/>
              </a:lnSpc>
              <a:defRPr spc="0" sz="29200">
                <a:latin typeface="+mn-lt"/>
                <a:ea typeface="+mn-ea"/>
                <a:cs typeface="+mn-cs"/>
                <a:sym typeface="Canela Bold"/>
              </a:defRPr>
            </a:lvl4pPr>
            <a:lvl5pPr defTabSz="3192497">
              <a:lnSpc>
                <a:spcPct val="80000"/>
              </a:lnSpc>
              <a:defRPr spc="0" sz="292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100 %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Numéro de diapositive"/>
          <p:cNvSpPr txBox="1"/>
          <p:nvPr>
            <p:ph type="sldNum" sz="quarter" idx="2"/>
          </p:nvPr>
        </p:nvSpPr>
        <p:spPr>
          <a:xfrm>
            <a:off x="12449217" y="14948429"/>
            <a:ext cx="501566" cy="563034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13" hasCustomPrompt="1"/>
          </p:nvPr>
        </p:nvSpPr>
        <p:spPr>
          <a:xfrm>
            <a:off x="1270000" y="13397705"/>
            <a:ext cx="22860002" cy="867305"/>
          </a:xfrm>
          <a:prstGeom prst="rect">
            <a:avLst/>
          </a:prstGeom>
        </p:spPr>
        <p:txBody>
          <a:bodyPr anchor="ctr"/>
          <a:lstStyle>
            <a:lvl1pPr defTabSz="832211">
              <a:defRPr spc="-43" sz="4312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Texte niveau 1…"/>
          <p:cNvSpPr txBox="1"/>
          <p:nvPr>
            <p:ph type="body" sz="half" idx="1" hasCustomPrompt="1"/>
          </p:nvPr>
        </p:nvSpPr>
        <p:spPr>
          <a:xfrm>
            <a:off x="1270000" y="6187545"/>
            <a:ext cx="22860000" cy="4600444"/>
          </a:xfrm>
          <a:prstGeom prst="rect">
            <a:avLst/>
          </a:prstGeom>
        </p:spPr>
        <p:txBody>
          <a:bodyPr anchor="ctr"/>
          <a:lstStyle>
            <a:lvl1pPr defTabSz="3192497">
              <a:lnSpc>
                <a:spcPct val="80000"/>
              </a:lnSpc>
              <a:defRPr spc="0" sz="10800">
                <a:latin typeface="+mn-lt"/>
                <a:ea typeface="+mn-ea"/>
                <a:cs typeface="+mn-cs"/>
                <a:sym typeface="Canela Bold"/>
              </a:defRPr>
            </a:lvl1pPr>
            <a:lvl2pPr defTabSz="3192497">
              <a:lnSpc>
                <a:spcPct val="80000"/>
              </a:lnSpc>
              <a:defRPr spc="0" sz="10800">
                <a:latin typeface="+mn-lt"/>
                <a:ea typeface="+mn-ea"/>
                <a:cs typeface="+mn-cs"/>
                <a:sym typeface="Canela Bold"/>
              </a:defRPr>
            </a:lvl2pPr>
            <a:lvl3pPr defTabSz="3192497">
              <a:lnSpc>
                <a:spcPct val="80000"/>
              </a:lnSpc>
              <a:defRPr spc="0" sz="10800">
                <a:latin typeface="+mn-lt"/>
                <a:ea typeface="+mn-ea"/>
                <a:cs typeface="+mn-cs"/>
                <a:sym typeface="Canela Bold"/>
              </a:defRPr>
            </a:lvl3pPr>
            <a:lvl4pPr defTabSz="3192497">
              <a:lnSpc>
                <a:spcPct val="80000"/>
              </a:lnSpc>
              <a:defRPr spc="0" sz="10800">
                <a:latin typeface="+mn-lt"/>
                <a:ea typeface="+mn-ea"/>
                <a:cs typeface="+mn-cs"/>
                <a:sym typeface="Canela Bold"/>
              </a:defRPr>
            </a:lvl4pPr>
            <a:lvl5pPr defTabSz="3192497">
              <a:lnSpc>
                <a:spcPct val="80000"/>
              </a:lnSpc>
              <a:defRPr spc="0" sz="108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« Citation notable »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941297804_1296x1457.jpg"/>
          <p:cNvSpPr/>
          <p:nvPr>
            <p:ph type="pic" sz="quarter" idx="13"/>
          </p:nvPr>
        </p:nvSpPr>
        <p:spPr>
          <a:xfrm>
            <a:off x="16400859" y="7649475"/>
            <a:ext cx="7672299" cy="862541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915009552_2264x1509.jpg"/>
          <p:cNvSpPr/>
          <p:nvPr>
            <p:ph type="pic" sz="quarter" idx="14"/>
          </p:nvPr>
        </p:nvSpPr>
        <p:spPr>
          <a:xfrm>
            <a:off x="16003984" y="3158066"/>
            <a:ext cx="8453438" cy="56343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740519873_3318x2212.jpg"/>
          <p:cNvSpPr/>
          <p:nvPr>
            <p:ph type="pic" idx="15"/>
          </p:nvPr>
        </p:nvSpPr>
        <p:spPr>
          <a:xfrm>
            <a:off x="-66146" y="3158066"/>
            <a:ext cx="17462500" cy="116416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740519873_3318x2212.jpg"/>
          <p:cNvSpPr/>
          <p:nvPr>
            <p:ph type="pic" idx="13"/>
          </p:nvPr>
        </p:nvSpPr>
        <p:spPr>
          <a:xfrm>
            <a:off x="1322917" y="1394178"/>
            <a:ext cx="22754166" cy="1516944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740519873_3318x2212.jpg"/>
          <p:cNvSpPr/>
          <p:nvPr>
            <p:ph type="pic" idx="13"/>
          </p:nvPr>
        </p:nvSpPr>
        <p:spPr>
          <a:xfrm>
            <a:off x="0" y="512233"/>
            <a:ext cx="25400000" cy="169333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Titre de la présentation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Titre de la présentation</a:t>
            </a:r>
          </a:p>
        </p:txBody>
      </p:sp>
      <p:sp>
        <p:nvSpPr>
          <p:cNvPr id="23" name="Texte niveau 1…"/>
          <p:cNvSpPr txBox="1"/>
          <p:nvPr>
            <p:ph type="body" sz="quarter" idx="1" hasCustomPrompt="1"/>
          </p:nvPr>
        </p:nvSpPr>
        <p:spPr>
          <a:xfrm>
            <a:off x="1270000" y="9719733"/>
            <a:ext cx="22860000" cy="23459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Sous-titre de la présentation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Auteur et date"/>
          <p:cNvSpPr txBox="1"/>
          <p:nvPr>
            <p:ph type="body" sz="quarter" idx="14" hasCustomPrompt="1"/>
          </p:nvPr>
        </p:nvSpPr>
        <p:spPr>
          <a:xfrm>
            <a:off x="1270000" y="14323483"/>
            <a:ext cx="22860002" cy="631032"/>
          </a:xfrm>
          <a:prstGeom prst="rect">
            <a:avLst/>
          </a:prstGeom>
        </p:spPr>
        <p:txBody>
          <a:bodyPr/>
          <a:lstStyle>
            <a:lvl1pPr defTabSz="864634">
              <a:defRPr spc="-30" sz="304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Auteur et date</a:t>
            </a:r>
          </a:p>
        </p:txBody>
      </p:sp>
      <p:sp>
        <p:nvSpPr>
          <p:cNvPr id="25" name="Numéro de diapositive"/>
          <p:cNvSpPr txBox="1"/>
          <p:nvPr>
            <p:ph type="sldNum" sz="quarter" idx="2"/>
          </p:nvPr>
        </p:nvSpPr>
        <p:spPr>
          <a:xfrm>
            <a:off x="12449217" y="14948429"/>
            <a:ext cx="501566" cy="56303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utre 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re de diapositive"/>
          <p:cNvSpPr txBox="1"/>
          <p:nvPr>
            <p:ph type="title" hasCustomPrompt="1"/>
          </p:nvPr>
        </p:nvSpPr>
        <p:spPr>
          <a:xfrm>
            <a:off x="1266142" y="6611298"/>
            <a:ext cx="10163893" cy="2645834"/>
          </a:xfrm>
          <a:prstGeom prst="rect">
            <a:avLst/>
          </a:prstGeom>
        </p:spPr>
        <p:txBody>
          <a:bodyPr/>
          <a:lstStyle>
            <a:lvl1pPr>
              <a:defRPr spc="-107" sz="10800"/>
            </a:lvl1pPr>
          </a:lstStyle>
          <a:p>
            <a:pPr/>
            <a:r>
              <a:t>Titre de diapositive</a:t>
            </a:r>
          </a:p>
        </p:txBody>
      </p:sp>
      <p:sp>
        <p:nvSpPr>
          <p:cNvPr id="33" name="Image"/>
          <p:cNvSpPr/>
          <p:nvPr>
            <p:ph type="pic" idx="13"/>
          </p:nvPr>
        </p:nvSpPr>
        <p:spPr>
          <a:xfrm>
            <a:off x="9670520" y="3158066"/>
            <a:ext cx="17449272" cy="116416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4" name="Texte niveau 1…"/>
          <p:cNvSpPr txBox="1"/>
          <p:nvPr>
            <p:ph type="body" sz="quarter" idx="1" hasCustomPrompt="1"/>
          </p:nvPr>
        </p:nvSpPr>
        <p:spPr>
          <a:xfrm>
            <a:off x="1270000" y="9144264"/>
            <a:ext cx="10160001" cy="5642240"/>
          </a:xfrm>
          <a:prstGeom prst="rect">
            <a:avLst/>
          </a:prstGeom>
        </p:spPr>
        <p:txBody>
          <a:bodyPr/>
          <a:lstStyle>
            <a:lvl1pPr>
              <a:defRPr spc="-56" sz="5600"/>
            </a:lvl1pPr>
            <a:lvl2pPr>
              <a:defRPr spc="-56" sz="5600"/>
            </a:lvl2pPr>
            <a:lvl3pPr>
              <a:defRPr spc="-56" sz="5600"/>
            </a:lvl3pPr>
            <a:lvl4pPr>
              <a:defRPr spc="-56" sz="5600"/>
            </a:lvl4pPr>
            <a:lvl5pPr>
              <a:defRPr spc="-56" sz="5600"/>
            </a:lvl5pPr>
          </a:lstStyle>
          <a:p>
            <a:pPr/>
            <a:r>
              <a:t>Sous-titre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Numéro de diapositive"/>
          <p:cNvSpPr txBox="1"/>
          <p:nvPr>
            <p:ph type="sldNum" sz="quarter" idx="2"/>
          </p:nvPr>
        </p:nvSpPr>
        <p:spPr>
          <a:xfrm>
            <a:off x="12449217" y="14948429"/>
            <a:ext cx="501566" cy="563034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re de diapositive"/>
          <p:cNvSpPr txBox="1"/>
          <p:nvPr>
            <p:ph type="title" hasCustomPrompt="1"/>
          </p:nvPr>
        </p:nvSpPr>
        <p:spPr>
          <a:xfrm>
            <a:off x="1270000" y="2642129"/>
            <a:ext cx="22860000" cy="1799168"/>
          </a:xfrm>
          <a:prstGeom prst="rect">
            <a:avLst/>
          </a:prstGeom>
        </p:spPr>
        <p:txBody>
          <a:bodyPr anchor="t"/>
          <a:lstStyle>
            <a:lvl1pPr>
              <a:defRPr spc="-107" sz="10800"/>
            </a:lvl1pPr>
          </a:lstStyle>
          <a:p>
            <a:pPr/>
            <a:r>
              <a:t>Titre de diapositive</a:t>
            </a:r>
          </a:p>
        </p:txBody>
      </p:sp>
      <p:sp>
        <p:nvSpPr>
          <p:cNvPr id="43" name="Texte niveau 1…"/>
          <p:cNvSpPr txBox="1"/>
          <p:nvPr>
            <p:ph type="body" idx="1" hasCustomPrompt="1"/>
          </p:nvPr>
        </p:nvSpPr>
        <p:spPr>
          <a:xfrm>
            <a:off x="1270000" y="6015566"/>
            <a:ext cx="22863101" cy="8837084"/>
          </a:xfrm>
          <a:prstGeom prst="rect">
            <a:avLst/>
          </a:prstGeom>
        </p:spPr>
        <p:txBody>
          <a:bodyPr/>
          <a:lstStyle>
            <a:lvl1pPr marL="695036" indent="-695036" algn="l" defTabSz="3192417">
              <a:lnSpc>
                <a:spcPct val="90000"/>
              </a:lnSpc>
              <a:spcBef>
                <a:spcPts val="3100"/>
              </a:spcBef>
              <a:buSzPct val="150000"/>
              <a:buChar char="•"/>
              <a:defRPr spc="0" sz="5600">
                <a:latin typeface="Canela Text Regular"/>
                <a:ea typeface="Canela Text Regular"/>
                <a:cs typeface="Canela Text Regular"/>
                <a:sym typeface="Canela Text Regular"/>
              </a:defRPr>
            </a:lvl1pPr>
            <a:lvl2pPr marL="1241136" indent="-695036" algn="l" defTabSz="3192417">
              <a:lnSpc>
                <a:spcPct val="90000"/>
              </a:lnSpc>
              <a:spcBef>
                <a:spcPts val="3100"/>
              </a:spcBef>
              <a:buSzPct val="150000"/>
              <a:buChar char="•"/>
              <a:defRPr spc="0" sz="5600">
                <a:latin typeface="Canela Text Regular"/>
                <a:ea typeface="Canela Text Regular"/>
                <a:cs typeface="Canela Text Regular"/>
                <a:sym typeface="Canela Text Regular"/>
              </a:defRPr>
            </a:lvl2pPr>
            <a:lvl3pPr marL="1787236" indent="-695036" algn="l" defTabSz="3192417">
              <a:lnSpc>
                <a:spcPct val="90000"/>
              </a:lnSpc>
              <a:spcBef>
                <a:spcPts val="3100"/>
              </a:spcBef>
              <a:buSzPct val="150000"/>
              <a:buChar char="•"/>
              <a:defRPr spc="0" sz="5600">
                <a:latin typeface="Canela Text Regular"/>
                <a:ea typeface="Canela Text Regular"/>
                <a:cs typeface="Canela Text Regular"/>
                <a:sym typeface="Canela Text Regular"/>
              </a:defRPr>
            </a:lvl3pPr>
            <a:lvl4pPr marL="2333336" indent="-695036" algn="l" defTabSz="3192417">
              <a:lnSpc>
                <a:spcPct val="90000"/>
              </a:lnSpc>
              <a:spcBef>
                <a:spcPts val="3100"/>
              </a:spcBef>
              <a:buSzPct val="150000"/>
              <a:buChar char="•"/>
              <a:defRPr spc="0" sz="5600">
                <a:latin typeface="Canela Text Regular"/>
                <a:ea typeface="Canela Text Regular"/>
                <a:cs typeface="Canela Text Regular"/>
                <a:sym typeface="Canela Text Regular"/>
              </a:defRPr>
            </a:lvl4pPr>
            <a:lvl5pPr marL="2879436" indent="-695036" algn="l" defTabSz="3192417">
              <a:lnSpc>
                <a:spcPct val="90000"/>
              </a:lnSpc>
              <a:spcBef>
                <a:spcPts val="3100"/>
              </a:spcBef>
              <a:buSzPct val="150000"/>
              <a:buChar char="•"/>
              <a:defRPr spc="0" sz="5600">
                <a:latin typeface="Canela Text Regular"/>
                <a:ea typeface="Canela Text Regular"/>
                <a:cs typeface="Canela Text Regular"/>
                <a:sym typeface="Canela Text Regular"/>
              </a:defRPr>
            </a:lvl5pPr>
          </a:lstStyle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4" name="Sous-titre de diapositive"/>
          <p:cNvSpPr txBox="1"/>
          <p:nvPr>
            <p:ph type="body" sz="quarter" idx="13" hasCustomPrompt="1"/>
          </p:nvPr>
        </p:nvSpPr>
        <p:spPr>
          <a:xfrm>
            <a:off x="1270000" y="4319158"/>
            <a:ext cx="22860002" cy="867305"/>
          </a:xfrm>
          <a:prstGeom prst="rect">
            <a:avLst/>
          </a:prstGeom>
        </p:spPr>
        <p:txBody>
          <a:bodyPr/>
          <a:lstStyle>
            <a:lvl1pPr defTabSz="832211">
              <a:defRPr spc="-43" sz="4312"/>
            </a:lvl1pPr>
          </a:lstStyle>
          <a:p>
            <a:pPr/>
            <a:r>
              <a:t>Sous-titre de diapositive</a:t>
            </a:r>
          </a:p>
        </p:txBody>
      </p:sp>
      <p:sp>
        <p:nvSpPr>
          <p:cNvPr id="45" name="Numéro de diapositive"/>
          <p:cNvSpPr txBox="1"/>
          <p:nvPr>
            <p:ph type="sldNum" sz="quarter" idx="2"/>
          </p:nvPr>
        </p:nvSpPr>
        <p:spPr>
          <a:xfrm>
            <a:off x="12449217" y="14948429"/>
            <a:ext cx="501566" cy="563034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 niveau 1…"/>
          <p:cNvSpPr txBox="1"/>
          <p:nvPr>
            <p:ph type="body" idx="1" hasCustomPrompt="1"/>
          </p:nvPr>
        </p:nvSpPr>
        <p:spPr>
          <a:xfrm>
            <a:off x="1270000" y="6015566"/>
            <a:ext cx="22860000" cy="8840779"/>
          </a:xfrm>
          <a:prstGeom prst="rect">
            <a:avLst/>
          </a:prstGeom>
        </p:spPr>
        <p:txBody>
          <a:bodyPr numCol="2" spcCol="2664983"/>
          <a:lstStyle>
            <a:lvl1pPr marL="695036" indent="-695036" algn="l" defTabSz="3192417">
              <a:lnSpc>
                <a:spcPct val="90000"/>
              </a:lnSpc>
              <a:spcBef>
                <a:spcPts val="3100"/>
              </a:spcBef>
              <a:buSzPct val="150000"/>
              <a:buChar char="•"/>
              <a:defRPr spc="0" sz="5600">
                <a:latin typeface="Canela Text Regular"/>
                <a:ea typeface="Canela Text Regular"/>
                <a:cs typeface="Canela Text Regular"/>
                <a:sym typeface="Canela Text Regular"/>
              </a:defRPr>
            </a:lvl1pPr>
            <a:lvl2pPr marL="1241136" indent="-695036" algn="l" defTabSz="3192417">
              <a:lnSpc>
                <a:spcPct val="90000"/>
              </a:lnSpc>
              <a:spcBef>
                <a:spcPts val="3100"/>
              </a:spcBef>
              <a:buSzPct val="150000"/>
              <a:buChar char="•"/>
              <a:defRPr spc="0" sz="5600">
                <a:latin typeface="Canela Text Regular"/>
                <a:ea typeface="Canela Text Regular"/>
                <a:cs typeface="Canela Text Regular"/>
                <a:sym typeface="Canela Text Regular"/>
              </a:defRPr>
            </a:lvl2pPr>
            <a:lvl3pPr marL="1787236" indent="-695036" algn="l" defTabSz="3192417">
              <a:lnSpc>
                <a:spcPct val="90000"/>
              </a:lnSpc>
              <a:spcBef>
                <a:spcPts val="3100"/>
              </a:spcBef>
              <a:buSzPct val="150000"/>
              <a:buChar char="•"/>
              <a:defRPr spc="0" sz="5600">
                <a:latin typeface="Canela Text Regular"/>
                <a:ea typeface="Canela Text Regular"/>
                <a:cs typeface="Canela Text Regular"/>
                <a:sym typeface="Canela Text Regular"/>
              </a:defRPr>
            </a:lvl3pPr>
            <a:lvl4pPr marL="2333336" indent="-695036" algn="l" defTabSz="3192417">
              <a:lnSpc>
                <a:spcPct val="90000"/>
              </a:lnSpc>
              <a:spcBef>
                <a:spcPts val="3100"/>
              </a:spcBef>
              <a:buSzPct val="150000"/>
              <a:buChar char="•"/>
              <a:defRPr spc="0" sz="5600">
                <a:latin typeface="Canela Text Regular"/>
                <a:ea typeface="Canela Text Regular"/>
                <a:cs typeface="Canela Text Regular"/>
                <a:sym typeface="Canela Text Regular"/>
              </a:defRPr>
            </a:lvl4pPr>
            <a:lvl5pPr marL="2879436" indent="-695036" algn="l" defTabSz="3192417">
              <a:lnSpc>
                <a:spcPct val="90000"/>
              </a:lnSpc>
              <a:spcBef>
                <a:spcPts val="3100"/>
              </a:spcBef>
              <a:buSzPct val="150000"/>
              <a:buChar char="•"/>
              <a:defRPr spc="0" sz="5600">
                <a:latin typeface="Canela Text Regular"/>
                <a:ea typeface="Canela Text Regular"/>
                <a:cs typeface="Canela Text Regular"/>
                <a:sym typeface="Canela Text Regular"/>
              </a:defRPr>
            </a:lvl5pPr>
          </a:lstStyle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re de diapositive"/>
          <p:cNvSpPr txBox="1"/>
          <p:nvPr>
            <p:ph type="title" hasCustomPrompt="1"/>
          </p:nvPr>
        </p:nvSpPr>
        <p:spPr>
          <a:xfrm>
            <a:off x="1270000" y="2642129"/>
            <a:ext cx="10160001" cy="1666876"/>
          </a:xfrm>
          <a:prstGeom prst="rect">
            <a:avLst/>
          </a:prstGeom>
        </p:spPr>
        <p:txBody>
          <a:bodyPr anchor="t"/>
          <a:lstStyle>
            <a:lvl1pPr>
              <a:defRPr spc="-107" sz="10800"/>
            </a:lvl1pPr>
          </a:lstStyle>
          <a:p>
            <a:pPr/>
            <a:r>
              <a:t>Titre de diapositive</a:t>
            </a:r>
          </a:p>
        </p:txBody>
      </p:sp>
      <p:sp>
        <p:nvSpPr>
          <p:cNvPr id="61" name="Image"/>
          <p:cNvSpPr/>
          <p:nvPr>
            <p:ph type="pic" sz="half" idx="13"/>
          </p:nvPr>
        </p:nvSpPr>
        <p:spPr>
          <a:xfrm>
            <a:off x="12700671" y="2583680"/>
            <a:ext cx="11430001" cy="1284335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2" name="Sous-titre de diapositive"/>
          <p:cNvSpPr txBox="1"/>
          <p:nvPr>
            <p:ph type="body" sz="quarter" idx="14" hasCustomPrompt="1"/>
          </p:nvPr>
        </p:nvSpPr>
        <p:spPr>
          <a:xfrm>
            <a:off x="1270000" y="4322233"/>
            <a:ext cx="10164135" cy="867305"/>
          </a:xfrm>
          <a:prstGeom prst="rect">
            <a:avLst/>
          </a:prstGeom>
        </p:spPr>
        <p:txBody>
          <a:bodyPr/>
          <a:lstStyle>
            <a:lvl1pPr defTabSz="832211">
              <a:defRPr spc="-43" sz="4312"/>
            </a:lvl1pPr>
          </a:lstStyle>
          <a:p>
            <a:pPr/>
            <a:r>
              <a:t>Sous-titre de diapositive</a:t>
            </a:r>
          </a:p>
        </p:txBody>
      </p:sp>
      <p:sp>
        <p:nvSpPr>
          <p:cNvPr id="63" name="Texte niveau 1…"/>
          <p:cNvSpPr txBox="1"/>
          <p:nvPr>
            <p:ph type="body" sz="quarter" idx="1" hasCustomPrompt="1"/>
          </p:nvPr>
        </p:nvSpPr>
        <p:spPr>
          <a:xfrm>
            <a:off x="1270000" y="6026005"/>
            <a:ext cx="10164135" cy="8734041"/>
          </a:xfrm>
          <a:prstGeom prst="rect">
            <a:avLst/>
          </a:prstGeom>
        </p:spPr>
        <p:txBody>
          <a:bodyPr/>
          <a:lstStyle>
            <a:lvl1pPr marL="695036" indent="-695036" algn="l" defTabSz="3192417">
              <a:lnSpc>
                <a:spcPct val="90000"/>
              </a:lnSpc>
              <a:spcBef>
                <a:spcPts val="3100"/>
              </a:spcBef>
              <a:buSzPct val="150000"/>
              <a:buChar char="•"/>
              <a:defRPr spc="0" sz="5600">
                <a:latin typeface="Canela Text Regular"/>
                <a:ea typeface="Canela Text Regular"/>
                <a:cs typeface="Canela Text Regular"/>
                <a:sym typeface="Canela Text Regular"/>
              </a:defRPr>
            </a:lvl1pPr>
            <a:lvl2pPr marL="1241136" indent="-695036" algn="l" defTabSz="3192417">
              <a:lnSpc>
                <a:spcPct val="90000"/>
              </a:lnSpc>
              <a:spcBef>
                <a:spcPts val="3100"/>
              </a:spcBef>
              <a:buSzPct val="150000"/>
              <a:buChar char="•"/>
              <a:defRPr spc="0" sz="5600">
                <a:latin typeface="Canela Text Regular"/>
                <a:ea typeface="Canela Text Regular"/>
                <a:cs typeface="Canela Text Regular"/>
                <a:sym typeface="Canela Text Regular"/>
              </a:defRPr>
            </a:lvl2pPr>
            <a:lvl3pPr marL="1787236" indent="-695036" algn="l" defTabSz="3192417">
              <a:lnSpc>
                <a:spcPct val="90000"/>
              </a:lnSpc>
              <a:spcBef>
                <a:spcPts val="3100"/>
              </a:spcBef>
              <a:buSzPct val="150000"/>
              <a:buChar char="•"/>
              <a:defRPr spc="0" sz="5600">
                <a:latin typeface="Canela Text Regular"/>
                <a:ea typeface="Canela Text Regular"/>
                <a:cs typeface="Canela Text Regular"/>
                <a:sym typeface="Canela Text Regular"/>
              </a:defRPr>
            </a:lvl3pPr>
            <a:lvl4pPr marL="2333336" indent="-695036" algn="l" defTabSz="3192417">
              <a:lnSpc>
                <a:spcPct val="90000"/>
              </a:lnSpc>
              <a:spcBef>
                <a:spcPts val="3100"/>
              </a:spcBef>
              <a:buSzPct val="150000"/>
              <a:buChar char="•"/>
              <a:defRPr spc="0" sz="5600">
                <a:latin typeface="Canela Text Regular"/>
                <a:ea typeface="Canela Text Regular"/>
                <a:cs typeface="Canela Text Regular"/>
                <a:sym typeface="Canela Text Regular"/>
              </a:defRPr>
            </a:lvl4pPr>
            <a:lvl5pPr marL="2879436" indent="-695036" algn="l" defTabSz="3192417">
              <a:lnSpc>
                <a:spcPct val="90000"/>
              </a:lnSpc>
              <a:spcBef>
                <a:spcPts val="3100"/>
              </a:spcBef>
              <a:buSzPct val="150000"/>
              <a:buChar char="•"/>
              <a:defRPr spc="0" sz="5600">
                <a:latin typeface="Canela Text Regular"/>
                <a:ea typeface="Canela Text Regular"/>
                <a:cs typeface="Canela Text Regular"/>
                <a:sym typeface="Canela Text Regular"/>
              </a:defRPr>
            </a:lvl5pPr>
          </a:lstStyle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Numéro de diapositive"/>
          <p:cNvSpPr txBox="1"/>
          <p:nvPr>
            <p:ph type="sldNum" sz="quarter" idx="2"/>
          </p:nvPr>
        </p:nvSpPr>
        <p:spPr>
          <a:xfrm>
            <a:off x="12455831" y="14948429"/>
            <a:ext cx="501567" cy="563034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re de section"/>
          <p:cNvSpPr txBox="1"/>
          <p:nvPr>
            <p:ph type="title" hasCustomPrompt="1"/>
          </p:nvPr>
        </p:nvSpPr>
        <p:spPr>
          <a:xfrm>
            <a:off x="1270000" y="5212515"/>
            <a:ext cx="22860000" cy="6879167"/>
          </a:xfrm>
          <a:prstGeom prst="rect">
            <a:avLst/>
          </a:prstGeom>
        </p:spPr>
        <p:txBody>
          <a:bodyPr anchor="ctr"/>
          <a:lstStyle>
            <a:lvl1pPr>
              <a:defRPr spc="0"/>
            </a:lvl1pPr>
          </a:lstStyle>
          <a:p>
            <a:pPr/>
            <a:r>
              <a:t>Titre de section</a:t>
            </a:r>
          </a:p>
        </p:txBody>
      </p:sp>
      <p:sp>
        <p:nvSpPr>
          <p:cNvPr id="7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seu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re de diapositive"/>
          <p:cNvSpPr txBox="1"/>
          <p:nvPr>
            <p:ph type="title" hasCustomPrompt="1"/>
          </p:nvPr>
        </p:nvSpPr>
        <p:spPr>
          <a:xfrm>
            <a:off x="1270000" y="2642129"/>
            <a:ext cx="22860000" cy="1799168"/>
          </a:xfrm>
          <a:prstGeom prst="rect">
            <a:avLst/>
          </a:prstGeom>
        </p:spPr>
        <p:txBody>
          <a:bodyPr anchor="t"/>
          <a:lstStyle>
            <a:lvl1pPr>
              <a:defRPr spc="-107" sz="10800"/>
            </a:lvl1pPr>
          </a:lstStyle>
          <a:p>
            <a:pPr/>
            <a:r>
              <a:t>Titre de diapositive</a:t>
            </a:r>
          </a:p>
        </p:txBody>
      </p:sp>
      <p:sp>
        <p:nvSpPr>
          <p:cNvPr id="80" name="Sous-titre de diapositive"/>
          <p:cNvSpPr txBox="1"/>
          <p:nvPr>
            <p:ph type="body" sz="quarter" idx="13" hasCustomPrompt="1"/>
          </p:nvPr>
        </p:nvSpPr>
        <p:spPr>
          <a:xfrm>
            <a:off x="1270000" y="4319158"/>
            <a:ext cx="22860002" cy="867305"/>
          </a:xfrm>
          <a:prstGeom prst="rect">
            <a:avLst/>
          </a:prstGeom>
        </p:spPr>
        <p:txBody>
          <a:bodyPr/>
          <a:lstStyle>
            <a:lvl1pPr defTabSz="832211">
              <a:defRPr spc="-43" sz="4312"/>
            </a:lvl1pPr>
          </a:lstStyle>
          <a:p>
            <a:pPr/>
            <a:r>
              <a:t>Sous-titre de diapositive</a:t>
            </a:r>
          </a:p>
        </p:txBody>
      </p:sp>
      <p:sp>
        <p:nvSpPr>
          <p:cNvPr id="8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re de l’agenda"/>
          <p:cNvSpPr txBox="1"/>
          <p:nvPr>
            <p:ph type="title" hasCustomPrompt="1"/>
          </p:nvPr>
        </p:nvSpPr>
        <p:spPr>
          <a:xfrm>
            <a:off x="1270000" y="2642129"/>
            <a:ext cx="22860000" cy="1799168"/>
          </a:xfrm>
          <a:prstGeom prst="rect">
            <a:avLst/>
          </a:prstGeom>
        </p:spPr>
        <p:txBody>
          <a:bodyPr anchor="t"/>
          <a:lstStyle>
            <a:lvl1pPr>
              <a:defRPr spc="-107" sz="10800"/>
            </a:lvl1pPr>
          </a:lstStyle>
          <a:p>
            <a:pPr/>
            <a:r>
              <a:t>Titre de l’agenda</a:t>
            </a:r>
          </a:p>
        </p:txBody>
      </p:sp>
      <p:sp>
        <p:nvSpPr>
          <p:cNvPr id="89" name="Texte niveau 1…"/>
          <p:cNvSpPr txBox="1"/>
          <p:nvPr>
            <p:ph type="body" idx="1" hasCustomPrompt="1"/>
          </p:nvPr>
        </p:nvSpPr>
        <p:spPr>
          <a:xfrm>
            <a:off x="1270000" y="6015566"/>
            <a:ext cx="22860000" cy="8734946"/>
          </a:xfrm>
          <a:prstGeom prst="rect">
            <a:avLst/>
          </a:prstGeom>
        </p:spPr>
        <p:txBody>
          <a:bodyPr/>
          <a:lstStyle>
            <a:lvl1pPr algn="l">
              <a:spcBef>
                <a:spcPts val="3100"/>
              </a:spcBef>
              <a:defRPr spc="-176" sz="8800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algn="l">
              <a:spcBef>
                <a:spcPts val="3100"/>
              </a:spcBef>
              <a:defRPr spc="-176" sz="8800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algn="l">
              <a:spcBef>
                <a:spcPts val="3100"/>
              </a:spcBef>
              <a:defRPr spc="-176" sz="8800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algn="l">
              <a:spcBef>
                <a:spcPts val="3100"/>
              </a:spcBef>
              <a:defRPr spc="-176" sz="8800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algn="l">
              <a:spcBef>
                <a:spcPts val="3100"/>
              </a:spcBef>
              <a:defRPr spc="-176" sz="8800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pPr/>
            <a:r>
              <a:t>Rubriques de l’agenda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0" name="Sous-titre de l’agenda"/>
          <p:cNvSpPr txBox="1"/>
          <p:nvPr>
            <p:ph type="body" sz="quarter" idx="13" hasCustomPrompt="1"/>
          </p:nvPr>
        </p:nvSpPr>
        <p:spPr>
          <a:xfrm>
            <a:off x="1270000" y="4321729"/>
            <a:ext cx="22860002" cy="867305"/>
          </a:xfrm>
          <a:prstGeom prst="rect">
            <a:avLst/>
          </a:prstGeom>
        </p:spPr>
        <p:txBody>
          <a:bodyPr/>
          <a:lstStyle>
            <a:lvl1pPr defTabSz="832211">
              <a:defRPr spc="-43" sz="4312"/>
            </a:lvl1pPr>
          </a:lstStyle>
          <a:p>
            <a:pPr/>
            <a:r>
              <a:t>Sous-titre de l’agenda</a:t>
            </a:r>
          </a:p>
        </p:txBody>
      </p:sp>
      <p:sp>
        <p:nvSpPr>
          <p:cNvPr id="9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de la présentation"/>
          <p:cNvSpPr txBox="1"/>
          <p:nvPr>
            <p:ph type="title" hasCustomPrompt="1"/>
          </p:nvPr>
        </p:nvSpPr>
        <p:spPr>
          <a:xfrm>
            <a:off x="1270000" y="5526087"/>
            <a:ext cx="22860000" cy="444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2916" tIns="52916" rIns="52916" bIns="52916" anchor="b">
            <a:normAutofit fontScale="100000" lnSpcReduction="0"/>
          </a:bodyPr>
          <a:lstStyle/>
          <a:p>
            <a:pPr/>
            <a:r>
              <a:t>Titre de la présentation</a:t>
            </a:r>
          </a:p>
        </p:txBody>
      </p:sp>
      <p:sp>
        <p:nvSpPr>
          <p:cNvPr id="3" name="Texte niveau 1…"/>
          <p:cNvSpPr txBox="1"/>
          <p:nvPr>
            <p:ph type="body" idx="1" hasCustomPrompt="1"/>
          </p:nvPr>
        </p:nvSpPr>
        <p:spPr>
          <a:xfrm>
            <a:off x="1270000" y="9718044"/>
            <a:ext cx="22860000" cy="2344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2916" tIns="52916" rIns="52916" bIns="52916">
            <a:normAutofit fontScale="100000" lnSpcReduction="0"/>
          </a:bodyPr>
          <a:lstStyle/>
          <a:p>
            <a:pPr/>
            <a:r>
              <a:t>Sous-titre de la présentation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12453185" y="14948429"/>
            <a:ext cx="501567" cy="563034"/>
          </a:xfrm>
          <a:prstGeom prst="rect">
            <a:avLst/>
          </a:prstGeom>
          <a:ln w="12700">
            <a:miter lim="400000"/>
          </a:ln>
        </p:spPr>
        <p:txBody>
          <a:bodyPr wrap="none" lIns="52916" tIns="52916" rIns="52916" bIns="52916" anchor="b">
            <a:spAutoFit/>
          </a:bodyPr>
          <a:lstStyle>
            <a:lvl1pPr algn="ctr" defTabSz="764869">
              <a:lnSpc>
                <a:spcPct val="100000"/>
              </a:lnSpc>
              <a:spcBef>
                <a:spcPts val="0"/>
              </a:spcBef>
              <a:defRPr sz="2600">
                <a:solidFill>
                  <a:srgbClr val="5E5E5E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319249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66" strike="noStrike" sz="166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1pPr>
      <a:lvl2pPr marL="0" marR="0" indent="0" algn="ctr" defTabSz="319249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66" strike="noStrike" sz="166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2pPr>
      <a:lvl3pPr marL="0" marR="0" indent="0" algn="ctr" defTabSz="319249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66" strike="noStrike" sz="166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3pPr>
      <a:lvl4pPr marL="0" marR="0" indent="0" algn="ctr" defTabSz="319249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66" strike="noStrike" sz="166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4pPr>
      <a:lvl5pPr marL="0" marR="0" indent="0" algn="ctr" defTabSz="319249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66" strike="noStrike" sz="166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5pPr>
      <a:lvl6pPr marL="0" marR="0" indent="0" algn="ctr" defTabSz="319249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66" strike="noStrike" sz="166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6pPr>
      <a:lvl7pPr marL="0" marR="0" indent="0" algn="ctr" defTabSz="319249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66" strike="noStrike" sz="166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7pPr>
      <a:lvl8pPr marL="0" marR="0" indent="0" algn="ctr" defTabSz="319249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66" strike="noStrike" sz="166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8pPr>
      <a:lvl9pPr marL="0" marR="0" indent="0" algn="ctr" defTabSz="319249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66" strike="noStrike" sz="166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9pPr>
    </p:titleStyle>
    <p:bodyStyle>
      <a:lvl1pPr marL="0" marR="0" indent="0" algn="ctr" defTabSz="108079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78" strike="noStrike" sz="7800" u="none">
          <a:solidFill>
            <a:srgbClr val="000000"/>
          </a:solidFill>
          <a:uFillTx/>
          <a:latin typeface="Avenir Next Demi Bold"/>
          <a:ea typeface="Avenir Next Demi Bold"/>
          <a:cs typeface="Avenir Next Demi Bold"/>
          <a:sym typeface="Avenir Next Demi Bold"/>
        </a:defRPr>
      </a:lvl1pPr>
      <a:lvl2pPr marL="0" marR="0" indent="0" algn="ctr" defTabSz="108079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78" strike="noStrike" sz="7800" u="none">
          <a:solidFill>
            <a:srgbClr val="000000"/>
          </a:solidFill>
          <a:uFillTx/>
          <a:latin typeface="Avenir Next Demi Bold"/>
          <a:ea typeface="Avenir Next Demi Bold"/>
          <a:cs typeface="Avenir Next Demi Bold"/>
          <a:sym typeface="Avenir Next Demi Bold"/>
        </a:defRPr>
      </a:lvl2pPr>
      <a:lvl3pPr marL="0" marR="0" indent="0" algn="ctr" defTabSz="108079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78" strike="noStrike" sz="7800" u="none">
          <a:solidFill>
            <a:srgbClr val="000000"/>
          </a:solidFill>
          <a:uFillTx/>
          <a:latin typeface="Avenir Next Demi Bold"/>
          <a:ea typeface="Avenir Next Demi Bold"/>
          <a:cs typeface="Avenir Next Demi Bold"/>
          <a:sym typeface="Avenir Next Demi Bold"/>
        </a:defRPr>
      </a:lvl3pPr>
      <a:lvl4pPr marL="0" marR="0" indent="0" algn="ctr" defTabSz="108079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78" strike="noStrike" sz="7800" u="none">
          <a:solidFill>
            <a:srgbClr val="000000"/>
          </a:solidFill>
          <a:uFillTx/>
          <a:latin typeface="Avenir Next Demi Bold"/>
          <a:ea typeface="Avenir Next Demi Bold"/>
          <a:cs typeface="Avenir Next Demi Bold"/>
          <a:sym typeface="Avenir Next Demi Bold"/>
        </a:defRPr>
      </a:lvl4pPr>
      <a:lvl5pPr marL="0" marR="0" indent="0" algn="ctr" defTabSz="108079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78" strike="noStrike" sz="7800" u="none">
          <a:solidFill>
            <a:srgbClr val="000000"/>
          </a:solidFill>
          <a:uFillTx/>
          <a:latin typeface="Avenir Next Demi Bold"/>
          <a:ea typeface="Avenir Next Demi Bold"/>
          <a:cs typeface="Avenir Next Demi Bold"/>
          <a:sym typeface="Avenir Next Demi Bold"/>
        </a:defRPr>
      </a:lvl5pPr>
      <a:lvl6pPr marL="0" marR="0" indent="0" algn="ctr" defTabSz="108079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78" strike="noStrike" sz="7800" u="none">
          <a:solidFill>
            <a:srgbClr val="000000"/>
          </a:solidFill>
          <a:uFillTx/>
          <a:latin typeface="Avenir Next Demi Bold"/>
          <a:ea typeface="Avenir Next Demi Bold"/>
          <a:cs typeface="Avenir Next Demi Bold"/>
          <a:sym typeface="Avenir Next Demi Bold"/>
        </a:defRPr>
      </a:lvl6pPr>
      <a:lvl7pPr marL="0" marR="0" indent="0" algn="ctr" defTabSz="108079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78" strike="noStrike" sz="7800" u="none">
          <a:solidFill>
            <a:srgbClr val="000000"/>
          </a:solidFill>
          <a:uFillTx/>
          <a:latin typeface="Avenir Next Demi Bold"/>
          <a:ea typeface="Avenir Next Demi Bold"/>
          <a:cs typeface="Avenir Next Demi Bold"/>
          <a:sym typeface="Avenir Next Demi Bold"/>
        </a:defRPr>
      </a:lvl7pPr>
      <a:lvl8pPr marL="0" marR="0" indent="0" algn="ctr" defTabSz="108079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78" strike="noStrike" sz="7800" u="none">
          <a:solidFill>
            <a:srgbClr val="000000"/>
          </a:solidFill>
          <a:uFillTx/>
          <a:latin typeface="Avenir Next Demi Bold"/>
          <a:ea typeface="Avenir Next Demi Bold"/>
          <a:cs typeface="Avenir Next Demi Bold"/>
          <a:sym typeface="Avenir Next Demi Bold"/>
        </a:defRPr>
      </a:lvl8pPr>
      <a:lvl9pPr marL="0" marR="0" indent="0" algn="ctr" defTabSz="108079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78" strike="noStrike" sz="7800" u="none">
          <a:solidFill>
            <a:srgbClr val="000000"/>
          </a:solidFill>
          <a:uFillTx/>
          <a:latin typeface="Avenir Next Demi Bold"/>
          <a:ea typeface="Avenir Next Demi Bold"/>
          <a:cs typeface="Avenir Next Demi Bold"/>
          <a:sym typeface="Avenir Next Demi Bold"/>
        </a:defRPr>
      </a:lvl9pPr>
    </p:bodyStyle>
    <p:otherStyle>
      <a:lvl1pPr marL="0" marR="0" indent="0" algn="ctr" defTabSz="76486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6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1pPr>
      <a:lvl2pPr marL="0" marR="0" indent="0" algn="ctr" defTabSz="76486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6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2pPr>
      <a:lvl3pPr marL="0" marR="0" indent="0" algn="ctr" defTabSz="76486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6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3pPr>
      <a:lvl4pPr marL="0" marR="0" indent="0" algn="ctr" defTabSz="76486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6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4pPr>
      <a:lvl5pPr marL="0" marR="0" indent="0" algn="ctr" defTabSz="76486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6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5pPr>
      <a:lvl6pPr marL="0" marR="0" indent="0" algn="ctr" defTabSz="76486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6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6pPr>
      <a:lvl7pPr marL="0" marR="0" indent="0" algn="ctr" defTabSz="76486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6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7pPr>
      <a:lvl8pPr marL="0" marR="0" indent="0" algn="ctr" defTabSz="76486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6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8pPr>
      <a:lvl9pPr marL="0" marR="0" indent="0" algn="ctr" defTabSz="76486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6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Image" descr="Image"/>
          <p:cNvPicPr>
            <a:picLocks noChangeAspect="1"/>
          </p:cNvPicPr>
          <p:nvPr/>
        </p:nvPicPr>
        <p:blipFill>
          <a:blip r:embed="rId2">
            <a:extLst/>
          </a:blip>
          <a:srcRect l="0" t="0" r="9919" b="0"/>
          <a:stretch>
            <a:fillRect/>
          </a:stretch>
        </p:blipFill>
        <p:spPr>
          <a:xfrm>
            <a:off x="255150" y="-88096"/>
            <a:ext cx="6761563" cy="18133992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785468" y="506993"/>
            <a:ext cx="16921614" cy="16943814"/>
          </a:xfrm>
          <a:prstGeom prst="rect">
            <a:avLst/>
          </a:prstGeom>
          <a:ln w="12700">
            <a:miter lim="400000"/>
          </a:ln>
        </p:spPr>
      </p:pic>
      <p:pic>
        <p:nvPicPr>
          <p:cNvPr id="153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08745" y="1970078"/>
            <a:ext cx="5741433" cy="5735090"/>
          </a:xfrm>
          <a:prstGeom prst="rect">
            <a:avLst/>
          </a:prstGeom>
          <a:ln w="12700">
            <a:miter lim="400000"/>
          </a:ln>
        </p:spPr>
      </p:pic>
      <p:sp>
        <p:nvSpPr>
          <p:cNvPr id="154" name="Personae 1"/>
          <p:cNvSpPr txBox="1"/>
          <p:nvPr/>
        </p:nvSpPr>
        <p:spPr>
          <a:xfrm>
            <a:off x="807538" y="489065"/>
            <a:ext cx="3957592" cy="9694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2916" tIns="52916" rIns="52916" bIns="52916">
            <a:spAutoFit/>
          </a:bodyPr>
          <a:lstStyle>
            <a:lvl1pPr>
              <a:defRPr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</a:lstStyle>
          <a:p>
            <a:pPr/>
            <a:r>
              <a:t>Personae 1</a:t>
            </a:r>
          </a:p>
        </p:txBody>
      </p:sp>
      <p:sp>
        <p:nvSpPr>
          <p:cNvPr id="155" name="Nom"/>
          <p:cNvSpPr txBox="1"/>
          <p:nvPr/>
        </p:nvSpPr>
        <p:spPr>
          <a:xfrm>
            <a:off x="807538" y="8359345"/>
            <a:ext cx="1233341" cy="6519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2916" tIns="52916" rIns="52916" bIns="52916">
            <a:spAutoFit/>
          </a:bodyPr>
          <a:lstStyle>
            <a:lvl1pPr>
              <a:defRPr sz="35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</a:lstStyle>
          <a:p>
            <a:pPr/>
            <a:r>
              <a:t>Nom</a:t>
            </a:r>
          </a:p>
        </p:txBody>
      </p:sp>
      <p:sp>
        <p:nvSpPr>
          <p:cNvPr id="156" name="Age"/>
          <p:cNvSpPr txBox="1"/>
          <p:nvPr/>
        </p:nvSpPr>
        <p:spPr>
          <a:xfrm>
            <a:off x="807538" y="9665455"/>
            <a:ext cx="1020425" cy="6519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2916" tIns="52916" rIns="52916" bIns="52916">
            <a:spAutoFit/>
          </a:bodyPr>
          <a:lstStyle>
            <a:lvl1pPr>
              <a:defRPr sz="35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</a:lstStyle>
          <a:p>
            <a:pPr/>
            <a:r>
              <a:t>Age</a:t>
            </a:r>
          </a:p>
        </p:txBody>
      </p:sp>
      <p:sp>
        <p:nvSpPr>
          <p:cNvPr id="157" name="Job"/>
          <p:cNvSpPr txBox="1"/>
          <p:nvPr/>
        </p:nvSpPr>
        <p:spPr>
          <a:xfrm>
            <a:off x="807538" y="11146468"/>
            <a:ext cx="931970" cy="6519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2916" tIns="52916" rIns="52916" bIns="52916">
            <a:spAutoFit/>
          </a:bodyPr>
          <a:lstStyle>
            <a:lvl1pPr>
              <a:defRPr sz="35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</a:lstStyle>
          <a:p>
            <a:pPr/>
            <a:r>
              <a:t>Job</a:t>
            </a:r>
          </a:p>
        </p:txBody>
      </p:sp>
      <p:sp>
        <p:nvSpPr>
          <p:cNvPr id="158" name="Education"/>
          <p:cNvSpPr txBox="1"/>
          <p:nvPr/>
        </p:nvSpPr>
        <p:spPr>
          <a:xfrm>
            <a:off x="807538" y="12627480"/>
            <a:ext cx="2429935" cy="6519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2916" tIns="52916" rIns="52916" bIns="52916">
            <a:spAutoFit/>
          </a:bodyPr>
          <a:lstStyle>
            <a:lvl1pPr>
              <a:defRPr sz="35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</a:lstStyle>
          <a:p>
            <a:pPr/>
            <a:r>
              <a:t>Education</a:t>
            </a:r>
          </a:p>
        </p:txBody>
      </p:sp>
      <p:sp>
        <p:nvSpPr>
          <p:cNvPr id="159" name="Localisation"/>
          <p:cNvSpPr txBox="1"/>
          <p:nvPr/>
        </p:nvSpPr>
        <p:spPr>
          <a:xfrm>
            <a:off x="807538" y="14108493"/>
            <a:ext cx="2810871" cy="6519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2916" tIns="52916" rIns="52916" bIns="52916">
            <a:spAutoFit/>
          </a:bodyPr>
          <a:lstStyle>
            <a:lvl1pPr>
              <a:defRPr sz="35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</a:lstStyle>
          <a:p>
            <a:pPr/>
            <a:r>
              <a:t>Localisation</a:t>
            </a:r>
          </a:p>
        </p:txBody>
      </p:sp>
      <p:sp>
        <p:nvSpPr>
          <p:cNvPr id="160" name="Status"/>
          <p:cNvSpPr txBox="1"/>
          <p:nvPr/>
        </p:nvSpPr>
        <p:spPr>
          <a:xfrm>
            <a:off x="807538" y="15239701"/>
            <a:ext cx="1552047" cy="6519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2916" tIns="52916" rIns="52916" bIns="52916">
            <a:spAutoFit/>
          </a:bodyPr>
          <a:lstStyle>
            <a:lvl1pPr>
              <a:defRPr sz="35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</a:lstStyle>
          <a:p>
            <a:pPr/>
            <a:r>
              <a:t>Status</a:t>
            </a:r>
          </a:p>
        </p:txBody>
      </p:sp>
      <p:sp>
        <p:nvSpPr>
          <p:cNvPr id="161" name="Revenus"/>
          <p:cNvSpPr txBox="1"/>
          <p:nvPr/>
        </p:nvSpPr>
        <p:spPr>
          <a:xfrm>
            <a:off x="807538" y="16370909"/>
            <a:ext cx="2049443" cy="6519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2916" tIns="52916" rIns="52916" bIns="52916">
            <a:spAutoFit/>
          </a:bodyPr>
          <a:lstStyle>
            <a:lvl1pPr>
              <a:defRPr sz="35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</a:lstStyle>
          <a:p>
            <a:pPr/>
            <a:r>
              <a:t>Revenus</a:t>
            </a:r>
          </a:p>
        </p:txBody>
      </p:sp>
      <p:sp>
        <p:nvSpPr>
          <p:cNvPr id="162" name="Ligne"/>
          <p:cNvSpPr/>
          <p:nvPr/>
        </p:nvSpPr>
        <p:spPr>
          <a:xfrm>
            <a:off x="788319" y="9320311"/>
            <a:ext cx="5582285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2916" tIns="52916" rIns="52916" bIns="52916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2916" tIns="52916" rIns="52916" bIns="52916" numCol="1" spcCol="38100" rtlCol="0" anchor="ctr" upright="0">
        <a:spAutoFit/>
      </a:bodyPr>
      <a:lstStyle>
        <a:defPPr marL="0" marR="0" indent="0" algn="ctr" defTabSz="147985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Avenir Next Regular"/>
            <a:ea typeface="Avenir Next Regular"/>
            <a:cs typeface="Avenir Next Regular"/>
            <a:sym typeface="Avenir N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2916" tIns="52916" rIns="52916" bIns="52916" numCol="1" spcCol="38100" rtlCol="0" anchor="t" upright="0">
        <a:spAutoFit/>
      </a:bodyPr>
      <a:lstStyle>
        <a:defPPr marL="0" marR="0" indent="0" algn="l" defTabSz="3192417" rtl="0" fontAlgn="auto" latinLnBrk="0" hangingPunct="0">
          <a:lnSpc>
            <a:spcPct val="90000"/>
          </a:lnSpc>
          <a:spcBef>
            <a:spcPts val="31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2916" tIns="52916" rIns="52916" bIns="52916" numCol="1" spcCol="38100" rtlCol="0" anchor="ctr" upright="0">
        <a:spAutoFit/>
      </a:bodyPr>
      <a:lstStyle>
        <a:defPPr marL="0" marR="0" indent="0" algn="ctr" defTabSz="147985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Avenir Next Regular"/>
            <a:ea typeface="Avenir Next Regular"/>
            <a:cs typeface="Avenir Next Regular"/>
            <a:sym typeface="Avenir N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2916" tIns="52916" rIns="52916" bIns="52916" numCol="1" spcCol="38100" rtlCol="0" anchor="t" upright="0">
        <a:spAutoFit/>
      </a:bodyPr>
      <a:lstStyle>
        <a:defPPr marL="0" marR="0" indent="0" algn="l" defTabSz="3192417" rtl="0" fontAlgn="auto" latinLnBrk="0" hangingPunct="0">
          <a:lnSpc>
            <a:spcPct val="90000"/>
          </a:lnSpc>
          <a:spcBef>
            <a:spcPts val="31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